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1" r:id="rId15"/>
    <p:sldId id="269" r:id="rId16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96" y="-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xmlns="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4887" t="3558" r="-14801" b="4774"/>
          <a:stretch/>
        </p:blipFill>
        <p:spPr>
          <a:xfrm>
            <a:off x="323944" y="1383750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xmlns="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643056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90"/>
            <a:ext cx="44577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357304"/>
            <a:ext cx="3814519" cy="2943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xmlns="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70"/>
            <a:ext cx="1628771" cy="134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200</Words>
  <Application>Microsoft Office PowerPoint</Application>
  <PresentationFormat>Skjermfremvisning (16:9)</PresentationFormat>
  <Paragraphs>98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16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106</cp:revision>
  <dcterms:created xsi:type="dcterms:W3CDTF">2022-06-14T12:24:02Z</dcterms:created>
  <dcterms:modified xsi:type="dcterms:W3CDTF">2024-12-27T18:50:34Z</dcterms:modified>
</cp:coreProperties>
</file>